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427642-A374-4CB7-BFE6-489873499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9217A5-0C77-43C3-A57B-38D132AD7F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2E6A3524-17DF-4798-8BC5-288D7330B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C3821382-937B-4993-B4B4-CF9308854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1E0D6FD-E2E2-4A94-96D8-5F3C4F48E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3514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D8B9F3-6905-4AF6-9EDB-5BEB73696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FCA3AB14-8641-41FD-A576-65186E19D7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EA6EAB4-138A-4299-BB2A-95754E24CE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15514A5-383F-4500-B785-6DD43C8AA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1A8A026-989A-42B1-AE19-4BB6F8E9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86328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030E047-2F14-4962-BB74-FACDCC7C72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90BB0084-617A-41B8-AD99-E0449E09AA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54B0E38-3C5F-4BE0-ACBA-2BFAF6A91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7D9F9B1-8C49-4D12-A3E3-3DD71C6AF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A393D59-25D6-4835-AB5D-E38B3BAF5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9374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10E2DC-FE71-47DA-9BB5-C100747EF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C79DB4F6-F3BC-4CBD-A545-0E67C1F41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2289767-A460-450F-B864-F447E1CF4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2703C2D-46F3-47C0-B840-5D3E4317B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951DD95-2FC3-4DA6-9D06-85DA68951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29575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066593-601A-4E02-98AF-A9291A6E6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DA82BA20-6450-44E0-AE29-93E7C0944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ABA5BA1-65D3-4066-8121-5B59AFAE6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8EDF2F6-B4AB-4DB1-BAF7-1E1A5447E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CC06CBA-2E0D-4CE0-80AB-A5B7EC261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56629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B9DC1C-3207-4466-B08C-A9B046D59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2EAD4AE-0D37-4768-B8D8-F890263EB1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43762A4A-56C2-4969-B3F9-88E1A78A3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6BED6EC-D89B-4C7D-BF7C-35347069D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58A45EB0-3642-41B9-811D-ADA09E05D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82D1D606-0BD0-4173-8637-5C02E165F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570940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289D8-FD29-4A20-A60D-AB760E25B5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7138C71-3BA8-47E9-8BBC-91ABD0B85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C4C33AF-8DC2-44CD-A838-CF4828EF25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9907253-D711-4E81-8F60-681CE5F593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4986B5F1-40FB-4D06-8A6E-33D051A5D4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B345BDC6-091E-44D9-B1B4-482B3B518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2DEFEA73-A61B-41E8-8F21-8274ACB65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A96D4E00-3546-42A5-BD16-7CDFC47AE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33287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F8FE57-90E1-4DE8-A83D-2F99C6620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7C7543B7-45C3-4EAD-A3EF-F5ED19559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B6334498-7F87-4B06-9C70-543963B47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1A0C44B5-0AEF-41CB-AF11-CCD095E75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9023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26BC3343-4939-4978-BDB9-0D06B217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84615080-204B-4F18-B752-21D5D475C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3EB8377E-E4EC-4756-A0C2-F0C93A829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12049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6B95D7-72D2-4C18-BB42-8E5008662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14EDC58-EFB2-4BF9-897F-0E6602027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876EFF7-AF88-4BBA-8519-618F08DFE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28EBCB7-8D47-4499-BC50-D729942882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514946A6-36AD-4425-86F0-C87140A5A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30939CF4-1826-4349-91AD-D7C9A13A21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5349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A0DDA7-AA79-4534-9E35-6C553FBF5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F33FC6D9-376A-4418-89E9-C07A553D00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06F20D9A-B76E-4ADC-8F54-A19C4131DE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Editar os estilos de texto do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41C63E25-5DC3-4C33-85C2-23CCB9D79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0FB386D-DAD3-4BA7-8C53-D27F4477A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3C3A47FF-CBC1-43E0-9234-7ECB6133B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50702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05072CED-F636-49DB-B92D-40BE5DD86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8845D0E4-6F00-4E44-956E-0C4B3871F4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79B7554-6ABB-4B7B-A39A-963974D4B9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EF212-80F5-4038-8ABA-97D4A3F870BC}" type="datetimeFigureOut">
              <a:rPr lang="pt-PT" smtClean="0"/>
              <a:t>23/05/2018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506BA3C-757D-40FB-A054-EF3B4D095F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163E405-2E48-4CCA-A7D9-59F348CC1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30EFC-3F64-4F9F-8EBA-988B7D0E425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55214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4.xml"/><Relationship Id="rId4" Type="http://schemas.openxmlformats.org/officeDocument/2006/relationships/slide" Target="slid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4.xml"/><Relationship Id="rId4" Type="http://schemas.openxmlformats.org/officeDocument/2006/relationships/slide" Target="slide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4.xml"/><Relationship Id="rId4" Type="http://schemas.openxmlformats.org/officeDocument/2006/relationships/slide" Target="slide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4.xml"/><Relationship Id="rId4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4.xml"/><Relationship Id="rId4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4.xml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4.xml"/><Relationship Id="rId4" Type="http://schemas.openxmlformats.org/officeDocument/2006/relationships/slide" Target="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4.xml"/><Relationship Id="rId4" Type="http://schemas.openxmlformats.org/officeDocument/2006/relationships/slide" Target="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EC884C6B-6510-4098-9520-8C264C19F8EA}"/>
              </a:ext>
            </a:extLst>
          </p:cNvPr>
          <p:cNvSpPr/>
          <p:nvPr/>
        </p:nvSpPr>
        <p:spPr>
          <a:xfrm>
            <a:off x="0" y="0"/>
            <a:ext cx="12192000" cy="7371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Botão de Ação: Em Branco 6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458D8F60-1247-44AD-A2C7-6728159D9F96}"/>
              </a:ext>
            </a:extLst>
          </p:cNvPr>
          <p:cNvSpPr/>
          <p:nvPr/>
        </p:nvSpPr>
        <p:spPr>
          <a:xfrm>
            <a:off x="0" y="0"/>
            <a:ext cx="867747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AGNI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C8298095-8E42-4DE2-BE21-AE16008767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177" y="865408"/>
            <a:ext cx="9985079" cy="5332457"/>
          </a:xfrm>
          <a:prstGeom prst="rect">
            <a:avLst/>
          </a:prstGeom>
        </p:spPr>
      </p:pic>
      <p:sp>
        <p:nvSpPr>
          <p:cNvPr id="2" name="Botão de Ação: Em Branco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57DB287D-5261-4933-ADA0-FB758C0C1B65}"/>
              </a:ext>
            </a:extLst>
          </p:cNvPr>
          <p:cNvSpPr/>
          <p:nvPr/>
        </p:nvSpPr>
        <p:spPr>
          <a:xfrm>
            <a:off x="10250905" y="0"/>
            <a:ext cx="1941095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CONTACTOS</a:t>
            </a:r>
          </a:p>
        </p:txBody>
      </p:sp>
      <p:sp>
        <p:nvSpPr>
          <p:cNvPr id="3" name="Botão de Ação: Em Branco 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0B36831D-52A8-4BE2-8A5A-D9C18A609B44}"/>
              </a:ext>
            </a:extLst>
          </p:cNvPr>
          <p:cNvSpPr/>
          <p:nvPr/>
        </p:nvSpPr>
        <p:spPr>
          <a:xfrm>
            <a:off x="8710863" y="0"/>
            <a:ext cx="1540042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 EQUIPA</a:t>
            </a:r>
          </a:p>
        </p:txBody>
      </p:sp>
      <p:sp>
        <p:nvSpPr>
          <p:cNvPr id="4" name="Botão de Ação: Em Branco 3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B24BE031-213D-4F09-BA83-B257E135BDFC}"/>
              </a:ext>
            </a:extLst>
          </p:cNvPr>
          <p:cNvSpPr/>
          <p:nvPr/>
        </p:nvSpPr>
        <p:spPr>
          <a:xfrm>
            <a:off x="6529137" y="0"/>
            <a:ext cx="2181726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O NOSSO TRABALHO</a:t>
            </a:r>
          </a:p>
        </p:txBody>
      </p:sp>
      <p:sp>
        <p:nvSpPr>
          <p:cNvPr id="5" name="Botão de Ação: Em Branco 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6D27C214-654C-44A0-B05E-693EDB9E6D8C}"/>
              </a:ext>
            </a:extLst>
          </p:cNvPr>
          <p:cNvSpPr/>
          <p:nvPr/>
        </p:nvSpPr>
        <p:spPr>
          <a:xfrm>
            <a:off x="4924926" y="0"/>
            <a:ext cx="1604211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PRODUTO</a:t>
            </a:r>
          </a:p>
        </p:txBody>
      </p:sp>
      <p:sp>
        <p:nvSpPr>
          <p:cNvPr id="8" name="Botão de Ação: Em Branco 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79A67DF8-2450-4C02-AA78-09093094D55E}"/>
              </a:ext>
            </a:extLst>
          </p:cNvPr>
          <p:cNvSpPr/>
          <p:nvPr/>
        </p:nvSpPr>
        <p:spPr>
          <a:xfrm>
            <a:off x="3481137" y="0"/>
            <a:ext cx="1443789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PARA QUÊ?</a:t>
            </a:r>
          </a:p>
        </p:txBody>
      </p:sp>
    </p:spTree>
    <p:extLst>
      <p:ext uri="{BB962C8B-B14F-4D97-AF65-F5344CB8AC3E}">
        <p14:creationId xmlns:p14="http://schemas.microsoft.com/office/powerpoint/2010/main" val="1287633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DCCAA74-848C-4FCF-91FC-F73D6F8521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653" r="1352" b="3758"/>
          <a:stretch/>
        </p:blipFill>
        <p:spPr>
          <a:xfrm>
            <a:off x="0" y="1046903"/>
            <a:ext cx="12192000" cy="5811097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736BCD91-DF01-4442-ABD5-F5C25845FEE2}"/>
              </a:ext>
            </a:extLst>
          </p:cNvPr>
          <p:cNvSpPr/>
          <p:nvPr/>
        </p:nvSpPr>
        <p:spPr>
          <a:xfrm>
            <a:off x="0" y="0"/>
            <a:ext cx="12192000" cy="7371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Botão de Ação: Em Branco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EE68C26D-9D9F-4865-B894-62BA1E665014}"/>
              </a:ext>
            </a:extLst>
          </p:cNvPr>
          <p:cNvSpPr/>
          <p:nvPr/>
        </p:nvSpPr>
        <p:spPr>
          <a:xfrm>
            <a:off x="0" y="0"/>
            <a:ext cx="867747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AGNI</a:t>
            </a:r>
          </a:p>
        </p:txBody>
      </p:sp>
      <p:sp>
        <p:nvSpPr>
          <p:cNvPr id="12" name="Botão de Ação: Em Branco 1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DDC82C3A-EAA8-4986-AD38-2A34B01229DE}"/>
              </a:ext>
            </a:extLst>
          </p:cNvPr>
          <p:cNvSpPr/>
          <p:nvPr/>
        </p:nvSpPr>
        <p:spPr>
          <a:xfrm>
            <a:off x="10250905" y="0"/>
            <a:ext cx="1941095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CONTACTOS</a:t>
            </a:r>
          </a:p>
        </p:txBody>
      </p:sp>
      <p:sp>
        <p:nvSpPr>
          <p:cNvPr id="13" name="Botão de Ação: Em Branco 1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BA1A016-DAC0-466F-A568-7C069B668AA6}"/>
              </a:ext>
            </a:extLst>
          </p:cNvPr>
          <p:cNvSpPr/>
          <p:nvPr/>
        </p:nvSpPr>
        <p:spPr>
          <a:xfrm>
            <a:off x="8710863" y="0"/>
            <a:ext cx="1540042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 EQUIPA</a:t>
            </a:r>
          </a:p>
        </p:txBody>
      </p:sp>
      <p:sp>
        <p:nvSpPr>
          <p:cNvPr id="14" name="Botão de Ação: Em Branco 13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865F2D05-E2D8-44E6-B7FE-C7105A97EB83}"/>
              </a:ext>
            </a:extLst>
          </p:cNvPr>
          <p:cNvSpPr/>
          <p:nvPr/>
        </p:nvSpPr>
        <p:spPr>
          <a:xfrm>
            <a:off x="6529137" y="0"/>
            <a:ext cx="2181726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O NOSSO TRABALHO</a:t>
            </a:r>
          </a:p>
        </p:txBody>
      </p:sp>
      <p:sp>
        <p:nvSpPr>
          <p:cNvPr id="15" name="Botão de Ação: Em Branco 1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947257D9-F1A3-451F-9AEE-7398832620FA}"/>
              </a:ext>
            </a:extLst>
          </p:cNvPr>
          <p:cNvSpPr/>
          <p:nvPr/>
        </p:nvSpPr>
        <p:spPr>
          <a:xfrm>
            <a:off x="4924926" y="0"/>
            <a:ext cx="1604211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PRODUTO</a:t>
            </a:r>
          </a:p>
        </p:txBody>
      </p:sp>
      <p:sp>
        <p:nvSpPr>
          <p:cNvPr id="16" name="Botão de Ação: Em Branco 15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D2636002-C268-4AD6-9884-F0803FEB7700}"/>
              </a:ext>
            </a:extLst>
          </p:cNvPr>
          <p:cNvSpPr/>
          <p:nvPr/>
        </p:nvSpPr>
        <p:spPr>
          <a:xfrm>
            <a:off x="3481137" y="0"/>
            <a:ext cx="1443789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PARA QUÊ?</a:t>
            </a:r>
          </a:p>
        </p:txBody>
      </p:sp>
    </p:spTree>
    <p:extLst>
      <p:ext uri="{BB962C8B-B14F-4D97-AF65-F5344CB8AC3E}">
        <p14:creationId xmlns:p14="http://schemas.microsoft.com/office/powerpoint/2010/main" val="4116097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157460CC-EEC5-458C-BA60-3F7259BA3A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03" r="1064" b="5815"/>
          <a:stretch/>
        </p:blipFill>
        <p:spPr>
          <a:xfrm>
            <a:off x="0" y="1070043"/>
            <a:ext cx="12192000" cy="5389124"/>
          </a:xfrm>
          <a:prstGeom prst="rect">
            <a:avLst/>
          </a:prstGeom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9022ACE0-706A-4A66-AC67-3494EB4718E0}"/>
              </a:ext>
            </a:extLst>
          </p:cNvPr>
          <p:cNvSpPr/>
          <p:nvPr/>
        </p:nvSpPr>
        <p:spPr>
          <a:xfrm>
            <a:off x="0" y="0"/>
            <a:ext cx="12192000" cy="7371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Botão de Ação: Em Branco 12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CCF3D085-E01F-41EA-A515-A8C38BE501A9}"/>
              </a:ext>
            </a:extLst>
          </p:cNvPr>
          <p:cNvSpPr/>
          <p:nvPr/>
        </p:nvSpPr>
        <p:spPr>
          <a:xfrm>
            <a:off x="0" y="0"/>
            <a:ext cx="867747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AGNI</a:t>
            </a:r>
          </a:p>
        </p:txBody>
      </p:sp>
      <p:sp>
        <p:nvSpPr>
          <p:cNvPr id="14" name="Botão de Ação: Em Branco 13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33C68E1C-825C-4485-AB2F-4D83AC81A764}"/>
              </a:ext>
            </a:extLst>
          </p:cNvPr>
          <p:cNvSpPr/>
          <p:nvPr/>
        </p:nvSpPr>
        <p:spPr>
          <a:xfrm>
            <a:off x="10250905" y="0"/>
            <a:ext cx="1941095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CONTACTOS</a:t>
            </a:r>
          </a:p>
        </p:txBody>
      </p:sp>
      <p:sp>
        <p:nvSpPr>
          <p:cNvPr id="15" name="Botão de Ação: Em Branco 14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102BB161-5851-490D-9C59-D37B9EA3E780}"/>
              </a:ext>
            </a:extLst>
          </p:cNvPr>
          <p:cNvSpPr/>
          <p:nvPr/>
        </p:nvSpPr>
        <p:spPr>
          <a:xfrm>
            <a:off x="8710863" y="0"/>
            <a:ext cx="1540042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 EQUIPA</a:t>
            </a:r>
          </a:p>
        </p:txBody>
      </p:sp>
      <p:sp>
        <p:nvSpPr>
          <p:cNvPr id="16" name="Botão de Ação: Em Branco 15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05C5A015-3C47-4847-AAB5-D579C493A80E}"/>
              </a:ext>
            </a:extLst>
          </p:cNvPr>
          <p:cNvSpPr/>
          <p:nvPr/>
        </p:nvSpPr>
        <p:spPr>
          <a:xfrm>
            <a:off x="6529137" y="0"/>
            <a:ext cx="2181726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O NOSSO TRABALHO</a:t>
            </a:r>
          </a:p>
        </p:txBody>
      </p:sp>
      <p:sp>
        <p:nvSpPr>
          <p:cNvPr id="17" name="Botão de Ação: Em Branco 16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28569268-E008-4559-AE1C-CAED7532D4FD}"/>
              </a:ext>
            </a:extLst>
          </p:cNvPr>
          <p:cNvSpPr/>
          <p:nvPr/>
        </p:nvSpPr>
        <p:spPr>
          <a:xfrm>
            <a:off x="4924926" y="0"/>
            <a:ext cx="1604211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PRODUTO</a:t>
            </a:r>
          </a:p>
        </p:txBody>
      </p:sp>
      <p:sp>
        <p:nvSpPr>
          <p:cNvPr id="18" name="Botão de Ação: Em Branco 17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8C9E3747-0256-43DF-B451-3C05BFFAE029}"/>
              </a:ext>
            </a:extLst>
          </p:cNvPr>
          <p:cNvSpPr/>
          <p:nvPr/>
        </p:nvSpPr>
        <p:spPr>
          <a:xfrm>
            <a:off x="3481137" y="0"/>
            <a:ext cx="1443789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PARA QUÊ?</a:t>
            </a:r>
          </a:p>
        </p:txBody>
      </p:sp>
    </p:spTree>
    <p:extLst>
      <p:ext uri="{BB962C8B-B14F-4D97-AF65-F5344CB8AC3E}">
        <p14:creationId xmlns:p14="http://schemas.microsoft.com/office/powerpoint/2010/main" val="1433305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29360626-E3E7-4F88-82F9-C38B9934F8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057" r="1462"/>
          <a:stretch/>
        </p:blipFill>
        <p:spPr>
          <a:xfrm>
            <a:off x="0" y="826850"/>
            <a:ext cx="12013660" cy="6031149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DDFF8022-E38A-40DB-95BE-4754ED0967C0}"/>
              </a:ext>
            </a:extLst>
          </p:cNvPr>
          <p:cNvSpPr/>
          <p:nvPr/>
        </p:nvSpPr>
        <p:spPr>
          <a:xfrm>
            <a:off x="0" y="0"/>
            <a:ext cx="12192000" cy="7371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Botão de Ação: Em Branco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3BA845CA-91E8-4A2C-A1CC-052A9E4DC770}"/>
              </a:ext>
            </a:extLst>
          </p:cNvPr>
          <p:cNvSpPr/>
          <p:nvPr/>
        </p:nvSpPr>
        <p:spPr>
          <a:xfrm>
            <a:off x="0" y="0"/>
            <a:ext cx="867747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AGNI</a:t>
            </a:r>
          </a:p>
        </p:txBody>
      </p:sp>
      <p:sp>
        <p:nvSpPr>
          <p:cNvPr id="12" name="Botão de Ação: Em Branco 1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2AEEC31-185A-41F3-BE65-1DAF4CFA6C0A}"/>
              </a:ext>
            </a:extLst>
          </p:cNvPr>
          <p:cNvSpPr/>
          <p:nvPr/>
        </p:nvSpPr>
        <p:spPr>
          <a:xfrm>
            <a:off x="10250905" y="0"/>
            <a:ext cx="1941095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CONTACTOS</a:t>
            </a:r>
          </a:p>
        </p:txBody>
      </p:sp>
      <p:sp>
        <p:nvSpPr>
          <p:cNvPr id="13" name="Botão de Ação: Em Branco 1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54F6C5B9-7400-408D-99EE-45AB65AD8D95}"/>
              </a:ext>
            </a:extLst>
          </p:cNvPr>
          <p:cNvSpPr/>
          <p:nvPr/>
        </p:nvSpPr>
        <p:spPr>
          <a:xfrm>
            <a:off x="8710863" y="0"/>
            <a:ext cx="1540042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 EQUIPA</a:t>
            </a:r>
          </a:p>
        </p:txBody>
      </p:sp>
      <p:sp>
        <p:nvSpPr>
          <p:cNvPr id="14" name="Botão de Ação: Em Branco 13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33D45E60-55FF-45F0-8808-DFA39062FB12}"/>
              </a:ext>
            </a:extLst>
          </p:cNvPr>
          <p:cNvSpPr/>
          <p:nvPr/>
        </p:nvSpPr>
        <p:spPr>
          <a:xfrm>
            <a:off x="6529137" y="0"/>
            <a:ext cx="2181726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O NOSSO TRABALHO</a:t>
            </a:r>
          </a:p>
        </p:txBody>
      </p:sp>
      <p:sp>
        <p:nvSpPr>
          <p:cNvPr id="15" name="Botão de Ação: Em Branco 1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297CDA66-6937-4819-A600-EF17178C08A1}"/>
              </a:ext>
            </a:extLst>
          </p:cNvPr>
          <p:cNvSpPr/>
          <p:nvPr/>
        </p:nvSpPr>
        <p:spPr>
          <a:xfrm>
            <a:off x="4924926" y="0"/>
            <a:ext cx="1604211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PRODUTO</a:t>
            </a:r>
          </a:p>
        </p:txBody>
      </p:sp>
      <p:sp>
        <p:nvSpPr>
          <p:cNvPr id="16" name="Botão de Ação: Em Branco 15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95449799-AE10-4FDA-ACF3-60A7607928DF}"/>
              </a:ext>
            </a:extLst>
          </p:cNvPr>
          <p:cNvSpPr/>
          <p:nvPr/>
        </p:nvSpPr>
        <p:spPr>
          <a:xfrm>
            <a:off x="3481137" y="0"/>
            <a:ext cx="1443789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PARA QUÊ?</a:t>
            </a:r>
          </a:p>
        </p:txBody>
      </p:sp>
    </p:spTree>
    <p:extLst>
      <p:ext uri="{BB962C8B-B14F-4D97-AF65-F5344CB8AC3E}">
        <p14:creationId xmlns:p14="http://schemas.microsoft.com/office/powerpoint/2010/main" val="3548027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4ECB307-6E73-4C6D-B29D-BFB5D9FFC5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454" r="1143" b="6939"/>
          <a:stretch/>
        </p:blipFill>
        <p:spPr>
          <a:xfrm>
            <a:off x="0" y="1128408"/>
            <a:ext cx="12052570" cy="5253731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A786EEBA-07EC-4F2D-BFDC-EC7D3921C357}"/>
              </a:ext>
            </a:extLst>
          </p:cNvPr>
          <p:cNvSpPr/>
          <p:nvPr/>
        </p:nvSpPr>
        <p:spPr>
          <a:xfrm>
            <a:off x="0" y="0"/>
            <a:ext cx="12192000" cy="7371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Botão de Ação: Em Branco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2CD184EB-FA3B-49AE-B023-B589050C1E7E}"/>
              </a:ext>
            </a:extLst>
          </p:cNvPr>
          <p:cNvSpPr/>
          <p:nvPr/>
        </p:nvSpPr>
        <p:spPr>
          <a:xfrm>
            <a:off x="0" y="0"/>
            <a:ext cx="867747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AGNI</a:t>
            </a:r>
          </a:p>
        </p:txBody>
      </p:sp>
      <p:sp>
        <p:nvSpPr>
          <p:cNvPr id="12" name="Botão de Ação: Em Branco 1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B50FBECC-AB2A-458C-A4EB-E67828386C51}"/>
              </a:ext>
            </a:extLst>
          </p:cNvPr>
          <p:cNvSpPr/>
          <p:nvPr/>
        </p:nvSpPr>
        <p:spPr>
          <a:xfrm>
            <a:off x="10250905" y="0"/>
            <a:ext cx="1941095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CONTACTOS</a:t>
            </a:r>
          </a:p>
        </p:txBody>
      </p:sp>
      <p:sp>
        <p:nvSpPr>
          <p:cNvPr id="13" name="Botão de Ação: Em Branco 1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922A5026-9A2C-43BB-ABF3-541F45E0FBCD}"/>
              </a:ext>
            </a:extLst>
          </p:cNvPr>
          <p:cNvSpPr/>
          <p:nvPr/>
        </p:nvSpPr>
        <p:spPr>
          <a:xfrm>
            <a:off x="8710863" y="0"/>
            <a:ext cx="1540042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 EQUIPA</a:t>
            </a:r>
          </a:p>
        </p:txBody>
      </p:sp>
      <p:sp>
        <p:nvSpPr>
          <p:cNvPr id="14" name="Botão de Ação: Em Branco 13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C8455B34-79C4-4AA8-AE99-6ADAE37FD13E}"/>
              </a:ext>
            </a:extLst>
          </p:cNvPr>
          <p:cNvSpPr/>
          <p:nvPr/>
        </p:nvSpPr>
        <p:spPr>
          <a:xfrm>
            <a:off x="6529137" y="0"/>
            <a:ext cx="2181726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O NOSSO TRABALHO</a:t>
            </a:r>
          </a:p>
        </p:txBody>
      </p:sp>
      <p:sp>
        <p:nvSpPr>
          <p:cNvPr id="15" name="Botão de Ação: Em Branco 1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76F7285E-5937-4A05-B493-AF935941D3A6}"/>
              </a:ext>
            </a:extLst>
          </p:cNvPr>
          <p:cNvSpPr/>
          <p:nvPr/>
        </p:nvSpPr>
        <p:spPr>
          <a:xfrm>
            <a:off x="4924926" y="0"/>
            <a:ext cx="1604211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PRODUTO</a:t>
            </a:r>
          </a:p>
        </p:txBody>
      </p:sp>
      <p:sp>
        <p:nvSpPr>
          <p:cNvPr id="16" name="Botão de Ação: Em Branco 15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10647637-C842-45EC-A024-B927390CFC5E}"/>
              </a:ext>
            </a:extLst>
          </p:cNvPr>
          <p:cNvSpPr/>
          <p:nvPr/>
        </p:nvSpPr>
        <p:spPr>
          <a:xfrm>
            <a:off x="3481137" y="0"/>
            <a:ext cx="1443789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PARA QUÊ?</a:t>
            </a:r>
          </a:p>
        </p:txBody>
      </p:sp>
    </p:spTree>
    <p:extLst>
      <p:ext uri="{BB962C8B-B14F-4D97-AF65-F5344CB8AC3E}">
        <p14:creationId xmlns:p14="http://schemas.microsoft.com/office/powerpoint/2010/main" val="1254669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7B6E0387-4F0A-4DBE-976C-21DC6D85C6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029" r="1064" b="5816"/>
          <a:stretch/>
        </p:blipFill>
        <p:spPr>
          <a:xfrm>
            <a:off x="-1" y="1099225"/>
            <a:ext cx="12191999" cy="5417574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C0488982-BC01-450E-80B0-06A0B603A8D0}"/>
              </a:ext>
            </a:extLst>
          </p:cNvPr>
          <p:cNvSpPr/>
          <p:nvPr/>
        </p:nvSpPr>
        <p:spPr>
          <a:xfrm>
            <a:off x="0" y="0"/>
            <a:ext cx="12192000" cy="7371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Botão de Ação: Em Branco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B2A26905-7312-4B59-A89F-E97D24DDB201}"/>
              </a:ext>
            </a:extLst>
          </p:cNvPr>
          <p:cNvSpPr/>
          <p:nvPr/>
        </p:nvSpPr>
        <p:spPr>
          <a:xfrm>
            <a:off x="0" y="0"/>
            <a:ext cx="867747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AGNI</a:t>
            </a:r>
          </a:p>
        </p:txBody>
      </p:sp>
      <p:sp>
        <p:nvSpPr>
          <p:cNvPr id="12" name="Botão de Ação: Em Branco 1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BF34C905-3D04-43BD-BC84-4232D4B47D4D}"/>
              </a:ext>
            </a:extLst>
          </p:cNvPr>
          <p:cNvSpPr/>
          <p:nvPr/>
        </p:nvSpPr>
        <p:spPr>
          <a:xfrm>
            <a:off x="10250905" y="0"/>
            <a:ext cx="1941095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CONTACTOS</a:t>
            </a:r>
          </a:p>
        </p:txBody>
      </p:sp>
      <p:sp>
        <p:nvSpPr>
          <p:cNvPr id="13" name="Botão de Ação: Em Branco 1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BBC8FAFB-0B48-4C6B-A08C-B43CEAAB7134}"/>
              </a:ext>
            </a:extLst>
          </p:cNvPr>
          <p:cNvSpPr/>
          <p:nvPr/>
        </p:nvSpPr>
        <p:spPr>
          <a:xfrm>
            <a:off x="8710863" y="0"/>
            <a:ext cx="1540042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 EQUIPA</a:t>
            </a:r>
          </a:p>
        </p:txBody>
      </p:sp>
      <p:sp>
        <p:nvSpPr>
          <p:cNvPr id="14" name="Botão de Ação: Em Branco 13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DC1C81AC-1B60-4FD8-9E65-262277B57D45}"/>
              </a:ext>
            </a:extLst>
          </p:cNvPr>
          <p:cNvSpPr/>
          <p:nvPr/>
        </p:nvSpPr>
        <p:spPr>
          <a:xfrm>
            <a:off x="6529137" y="0"/>
            <a:ext cx="2181726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O NOSSO TRABALHO</a:t>
            </a:r>
          </a:p>
        </p:txBody>
      </p:sp>
      <p:sp>
        <p:nvSpPr>
          <p:cNvPr id="15" name="Botão de Ação: Em Branco 1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05D27DAC-83FB-4BDE-A22C-FBDE72FA44D7}"/>
              </a:ext>
            </a:extLst>
          </p:cNvPr>
          <p:cNvSpPr/>
          <p:nvPr/>
        </p:nvSpPr>
        <p:spPr>
          <a:xfrm>
            <a:off x="4924926" y="0"/>
            <a:ext cx="1604211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PRODUTO</a:t>
            </a:r>
          </a:p>
        </p:txBody>
      </p:sp>
      <p:sp>
        <p:nvSpPr>
          <p:cNvPr id="16" name="Botão de Ação: Em Branco 15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B219F295-AA27-408D-A695-8EAC843C824B}"/>
              </a:ext>
            </a:extLst>
          </p:cNvPr>
          <p:cNvSpPr/>
          <p:nvPr/>
        </p:nvSpPr>
        <p:spPr>
          <a:xfrm>
            <a:off x="3481137" y="0"/>
            <a:ext cx="1443789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PARA QUÊ?</a:t>
            </a:r>
          </a:p>
        </p:txBody>
      </p:sp>
    </p:spTree>
    <p:extLst>
      <p:ext uri="{BB962C8B-B14F-4D97-AF65-F5344CB8AC3E}">
        <p14:creationId xmlns:p14="http://schemas.microsoft.com/office/powerpoint/2010/main" val="3818395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1848C7D-4DA5-4DCD-8C2E-BEFDE700A8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4" t="13333" r="1862"/>
          <a:stretch/>
        </p:blipFill>
        <p:spPr>
          <a:xfrm>
            <a:off x="230221" y="914400"/>
            <a:ext cx="11731557" cy="59436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3D18B7CF-FB5C-48A6-A61D-A5BCB337A61E}"/>
              </a:ext>
            </a:extLst>
          </p:cNvPr>
          <p:cNvSpPr/>
          <p:nvPr/>
        </p:nvSpPr>
        <p:spPr>
          <a:xfrm>
            <a:off x="0" y="0"/>
            <a:ext cx="12192000" cy="7371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Botão de Ação: Em Branco 11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B0C24908-8702-40A7-BF9C-0F504751879C}"/>
              </a:ext>
            </a:extLst>
          </p:cNvPr>
          <p:cNvSpPr/>
          <p:nvPr/>
        </p:nvSpPr>
        <p:spPr>
          <a:xfrm>
            <a:off x="0" y="0"/>
            <a:ext cx="867747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AGNI</a:t>
            </a:r>
          </a:p>
        </p:txBody>
      </p:sp>
      <p:sp>
        <p:nvSpPr>
          <p:cNvPr id="13" name="Botão de Ação: Em Branco 12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649A645E-71E5-4E6C-B985-CA19D41127B2}"/>
              </a:ext>
            </a:extLst>
          </p:cNvPr>
          <p:cNvSpPr/>
          <p:nvPr/>
        </p:nvSpPr>
        <p:spPr>
          <a:xfrm>
            <a:off x="10250905" y="0"/>
            <a:ext cx="1941095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CONTACTOS</a:t>
            </a:r>
          </a:p>
        </p:txBody>
      </p:sp>
      <p:sp>
        <p:nvSpPr>
          <p:cNvPr id="14" name="Botão de Ação: Em Branco 13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EE3FFDA-0341-4038-95C7-3073F6CB830D}"/>
              </a:ext>
            </a:extLst>
          </p:cNvPr>
          <p:cNvSpPr/>
          <p:nvPr/>
        </p:nvSpPr>
        <p:spPr>
          <a:xfrm>
            <a:off x="8710863" y="0"/>
            <a:ext cx="1540042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 EQUIPA</a:t>
            </a:r>
          </a:p>
        </p:txBody>
      </p:sp>
      <p:sp>
        <p:nvSpPr>
          <p:cNvPr id="15" name="Botão de Ação: Em Branco 14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AC18B705-8035-49B6-A46A-BF923A11F2E9}"/>
              </a:ext>
            </a:extLst>
          </p:cNvPr>
          <p:cNvSpPr/>
          <p:nvPr/>
        </p:nvSpPr>
        <p:spPr>
          <a:xfrm>
            <a:off x="6529137" y="0"/>
            <a:ext cx="2181726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O NOSSO TRABALHO</a:t>
            </a:r>
          </a:p>
        </p:txBody>
      </p:sp>
      <p:sp>
        <p:nvSpPr>
          <p:cNvPr id="16" name="Botão de Ação: Em Branco 15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8F183B00-04CD-4892-9E25-8D1A647EDFBF}"/>
              </a:ext>
            </a:extLst>
          </p:cNvPr>
          <p:cNvSpPr/>
          <p:nvPr/>
        </p:nvSpPr>
        <p:spPr>
          <a:xfrm>
            <a:off x="4924926" y="0"/>
            <a:ext cx="1604211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PRODUTO</a:t>
            </a:r>
          </a:p>
        </p:txBody>
      </p:sp>
      <p:sp>
        <p:nvSpPr>
          <p:cNvPr id="17" name="Botão de Ação: Em Branco 16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D795772B-EF74-4ED3-BA55-426D481F0174}"/>
              </a:ext>
            </a:extLst>
          </p:cNvPr>
          <p:cNvSpPr/>
          <p:nvPr/>
        </p:nvSpPr>
        <p:spPr>
          <a:xfrm>
            <a:off x="3481137" y="0"/>
            <a:ext cx="1443789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PARA QUÊ?</a:t>
            </a:r>
          </a:p>
        </p:txBody>
      </p:sp>
    </p:spTree>
    <p:extLst>
      <p:ext uri="{BB962C8B-B14F-4D97-AF65-F5344CB8AC3E}">
        <p14:creationId xmlns:p14="http://schemas.microsoft.com/office/powerpoint/2010/main" val="4125851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F8EDB6C7-EDC5-4641-B28B-3BD058E1C5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38" r="1143" b="2945"/>
          <a:stretch/>
        </p:blipFill>
        <p:spPr>
          <a:xfrm>
            <a:off x="0" y="862958"/>
            <a:ext cx="12192000" cy="5995042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0630EF0D-74F9-44A3-99EB-31F9BB6F078F}"/>
              </a:ext>
            </a:extLst>
          </p:cNvPr>
          <p:cNvSpPr/>
          <p:nvPr/>
        </p:nvSpPr>
        <p:spPr>
          <a:xfrm>
            <a:off x="0" y="0"/>
            <a:ext cx="12192000" cy="73711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1" name="Botão de Ação: Em Branco 10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235BF611-3752-491D-9402-50E674FFC2AA}"/>
              </a:ext>
            </a:extLst>
          </p:cNvPr>
          <p:cNvSpPr/>
          <p:nvPr/>
        </p:nvSpPr>
        <p:spPr>
          <a:xfrm>
            <a:off x="0" y="0"/>
            <a:ext cx="867747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AGNI</a:t>
            </a:r>
          </a:p>
        </p:txBody>
      </p:sp>
      <p:sp>
        <p:nvSpPr>
          <p:cNvPr id="12" name="Botão de Ação: Em Branco 1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EBB131BF-FBA2-4556-A491-29EE6292425B}"/>
              </a:ext>
            </a:extLst>
          </p:cNvPr>
          <p:cNvSpPr/>
          <p:nvPr/>
        </p:nvSpPr>
        <p:spPr>
          <a:xfrm>
            <a:off x="10250905" y="0"/>
            <a:ext cx="1941095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CONTACTOS</a:t>
            </a:r>
          </a:p>
        </p:txBody>
      </p:sp>
      <p:sp>
        <p:nvSpPr>
          <p:cNvPr id="13" name="Botão de Ação: Em Branco 12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A3F17D3F-B1FF-43A5-90B1-2DDEF1A787F3}"/>
              </a:ext>
            </a:extLst>
          </p:cNvPr>
          <p:cNvSpPr/>
          <p:nvPr/>
        </p:nvSpPr>
        <p:spPr>
          <a:xfrm>
            <a:off x="8710863" y="0"/>
            <a:ext cx="1540042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A EQUIPA</a:t>
            </a:r>
          </a:p>
        </p:txBody>
      </p:sp>
      <p:sp>
        <p:nvSpPr>
          <p:cNvPr id="14" name="Botão de Ação: Em Branco 13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B428004E-0C74-43CC-84C4-0CD5E733E024}"/>
              </a:ext>
            </a:extLst>
          </p:cNvPr>
          <p:cNvSpPr/>
          <p:nvPr/>
        </p:nvSpPr>
        <p:spPr>
          <a:xfrm>
            <a:off x="6529137" y="0"/>
            <a:ext cx="2181726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O NOSSO TRABALHO</a:t>
            </a:r>
          </a:p>
        </p:txBody>
      </p:sp>
      <p:sp>
        <p:nvSpPr>
          <p:cNvPr id="15" name="Botão de Ação: Em Branco 14">
            <a:hlinkClick r:id="rId6" action="ppaction://hlinksldjump" highlightClick="1"/>
            <a:extLst>
              <a:ext uri="{FF2B5EF4-FFF2-40B4-BE49-F238E27FC236}">
                <a16:creationId xmlns:a16="http://schemas.microsoft.com/office/drawing/2014/main" id="{3871C2DB-2908-44C3-9654-B09D62DCB6AE}"/>
              </a:ext>
            </a:extLst>
          </p:cNvPr>
          <p:cNvSpPr/>
          <p:nvPr/>
        </p:nvSpPr>
        <p:spPr>
          <a:xfrm>
            <a:off x="4924926" y="0"/>
            <a:ext cx="1604211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PRODUTO</a:t>
            </a:r>
          </a:p>
        </p:txBody>
      </p:sp>
      <p:sp>
        <p:nvSpPr>
          <p:cNvPr id="16" name="Botão de Ação: Em Branco 15">
            <a:hlinkClick r:id="rId7" action="ppaction://hlinksldjump" highlightClick="1"/>
            <a:extLst>
              <a:ext uri="{FF2B5EF4-FFF2-40B4-BE49-F238E27FC236}">
                <a16:creationId xmlns:a16="http://schemas.microsoft.com/office/drawing/2014/main" id="{A841F567-57FE-4E90-99ED-FF6BD5AACA77}"/>
              </a:ext>
            </a:extLst>
          </p:cNvPr>
          <p:cNvSpPr/>
          <p:nvPr/>
        </p:nvSpPr>
        <p:spPr>
          <a:xfrm>
            <a:off x="3481137" y="0"/>
            <a:ext cx="1443789" cy="737118"/>
          </a:xfrm>
          <a:prstGeom prst="actionButtonBlank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dirty="0">
                <a:solidFill>
                  <a:schemeClr val="tx1"/>
                </a:solidFill>
                <a:latin typeface="+mj-lt"/>
              </a:rPr>
              <a:t>PARA QUÊ?</a:t>
            </a:r>
          </a:p>
        </p:txBody>
      </p:sp>
    </p:spTree>
    <p:extLst>
      <p:ext uri="{BB962C8B-B14F-4D97-AF65-F5344CB8AC3E}">
        <p14:creationId xmlns:p14="http://schemas.microsoft.com/office/powerpoint/2010/main" val="37647519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583</TotalTime>
  <Words>88</Words>
  <Application>Microsoft Office PowerPoint</Application>
  <PresentationFormat>Ecrã Panorâmico</PresentationFormat>
  <Paragraphs>48</Paragraphs>
  <Slides>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Ana Margarida Sousa</dc:creator>
  <cp:lastModifiedBy>Ana Margarida Sousa</cp:lastModifiedBy>
  <cp:revision>10</cp:revision>
  <dcterms:created xsi:type="dcterms:W3CDTF">2018-05-20T14:44:06Z</dcterms:created>
  <dcterms:modified xsi:type="dcterms:W3CDTF">2018-05-23T00:53:08Z</dcterms:modified>
</cp:coreProperties>
</file>

<file path=docProps/thumbnail.jpeg>
</file>